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>
      <p:cViewPr varScale="1">
        <p:scale>
          <a:sx n="143" d="100"/>
          <a:sy n="143" d="100"/>
        </p:scale>
        <p:origin x="76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107652a7f1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107652a7f1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 rot="-935569" flipH="1">
            <a:off x="8512406" y="4416858"/>
            <a:ext cx="917973" cy="667825"/>
          </a:xfrm>
          <a:custGeom>
            <a:avLst/>
            <a:gdLst/>
            <a:ahLst/>
            <a:cxnLst/>
            <a:rect l="l" t="t" r="r" b="b"/>
            <a:pathLst>
              <a:path w="1175001" h="854813" extrusionOk="0">
                <a:moveTo>
                  <a:pt x="0" y="0"/>
                </a:moveTo>
                <a:lnTo>
                  <a:pt x="1175001" y="0"/>
                </a:lnTo>
                <a:lnTo>
                  <a:pt x="1175001" y="854813"/>
                </a:lnTo>
                <a:lnTo>
                  <a:pt x="0" y="854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0" name="Google Shape;130;p25"/>
          <p:cNvSpPr/>
          <p:nvPr/>
        </p:nvSpPr>
        <p:spPr>
          <a:xfrm rot="1203694" flipH="1">
            <a:off x="8513246" y="4083754"/>
            <a:ext cx="916284" cy="666597"/>
          </a:xfrm>
          <a:custGeom>
            <a:avLst/>
            <a:gdLst/>
            <a:ahLst/>
            <a:cxnLst/>
            <a:rect l="l" t="t" r="r" b="b"/>
            <a:pathLst>
              <a:path w="1175001" h="854813" extrusionOk="0">
                <a:moveTo>
                  <a:pt x="0" y="0"/>
                </a:moveTo>
                <a:lnTo>
                  <a:pt x="1175001" y="0"/>
                </a:lnTo>
                <a:lnTo>
                  <a:pt x="1175001" y="854813"/>
                </a:lnTo>
                <a:lnTo>
                  <a:pt x="0" y="854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cxnSp>
        <p:nvCxnSpPr>
          <p:cNvPr id="131" name="Google Shape;131;p25"/>
          <p:cNvCxnSpPr/>
          <p:nvPr/>
        </p:nvCxnSpPr>
        <p:spPr>
          <a:xfrm>
            <a:off x="-151932" y="4936384"/>
            <a:ext cx="9447900" cy="0"/>
          </a:xfrm>
          <a:prstGeom prst="straightConnector1">
            <a:avLst/>
          </a:prstGeom>
          <a:noFill/>
          <a:ln w="47625" cap="flat" cmpd="sng">
            <a:solidFill>
              <a:srgbClr val="B5300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2" name="Google Shape;132;p25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347" y="364850"/>
            <a:ext cx="2667354" cy="232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898" y="2755611"/>
            <a:ext cx="3584251" cy="29751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/>
          <p:nvPr/>
        </p:nvSpPr>
        <p:spPr>
          <a:xfrm flipH="1">
            <a:off x="-151923" y="3253630"/>
            <a:ext cx="2429164" cy="1685232"/>
          </a:xfrm>
          <a:custGeom>
            <a:avLst/>
            <a:gdLst/>
            <a:ahLst/>
            <a:cxnLst/>
            <a:rect l="l" t="t" r="r" b="b"/>
            <a:pathLst>
              <a:path w="5853407" h="4060801" extrusionOk="0">
                <a:moveTo>
                  <a:pt x="5853406" y="0"/>
                </a:moveTo>
                <a:lnTo>
                  <a:pt x="0" y="0"/>
                </a:lnTo>
                <a:lnTo>
                  <a:pt x="0" y="4060801"/>
                </a:lnTo>
                <a:lnTo>
                  <a:pt x="5853406" y="4060801"/>
                </a:lnTo>
                <a:lnTo>
                  <a:pt x="5853406" y="0"/>
                </a:lnTo>
                <a:close/>
              </a:path>
            </a:pathLst>
          </a:custGeom>
          <a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5" name="Google Shape;135;p25"/>
          <p:cNvSpPr/>
          <p:nvPr/>
        </p:nvSpPr>
        <p:spPr>
          <a:xfrm rot="4815382">
            <a:off x="24783" y="4079345"/>
            <a:ext cx="834688" cy="968812"/>
          </a:xfrm>
          <a:custGeom>
            <a:avLst/>
            <a:gdLst/>
            <a:ahLst/>
            <a:cxnLst/>
            <a:rect l="l" t="t" r="r" b="b"/>
            <a:pathLst>
              <a:path w="1107943" h="1744793" extrusionOk="0">
                <a:moveTo>
                  <a:pt x="0" y="0"/>
                </a:moveTo>
                <a:lnTo>
                  <a:pt x="1107943" y="0"/>
                </a:lnTo>
                <a:lnTo>
                  <a:pt x="1107943" y="1744792"/>
                </a:lnTo>
                <a:lnTo>
                  <a:pt x="0" y="1744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6" name="Google Shape;136;p25"/>
          <p:cNvSpPr/>
          <p:nvPr/>
        </p:nvSpPr>
        <p:spPr>
          <a:xfrm rot="2056128">
            <a:off x="7542854" y="355220"/>
            <a:ext cx="1910658" cy="1389046"/>
          </a:xfrm>
          <a:custGeom>
            <a:avLst/>
            <a:gdLst/>
            <a:ahLst/>
            <a:cxnLst/>
            <a:rect l="l" t="t" r="r" b="b"/>
            <a:pathLst>
              <a:path w="2140986" h="1774342" extrusionOk="0">
                <a:moveTo>
                  <a:pt x="0" y="0"/>
                </a:moveTo>
                <a:lnTo>
                  <a:pt x="2140986" y="0"/>
                </a:lnTo>
                <a:lnTo>
                  <a:pt x="2140986" y="1774342"/>
                </a:lnTo>
                <a:lnTo>
                  <a:pt x="0" y="17743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Google Shape;137;p25"/>
          <p:cNvSpPr/>
          <p:nvPr/>
        </p:nvSpPr>
        <p:spPr>
          <a:xfrm>
            <a:off x="10334733" y="1995026"/>
            <a:ext cx="1690277" cy="916975"/>
          </a:xfrm>
          <a:custGeom>
            <a:avLst/>
            <a:gdLst/>
            <a:ahLst/>
            <a:cxnLst/>
            <a:rect l="l" t="t" r="r" b="b"/>
            <a:pathLst>
              <a:path w="1690277" h="916975" extrusionOk="0">
                <a:moveTo>
                  <a:pt x="0" y="0"/>
                </a:moveTo>
                <a:lnTo>
                  <a:pt x="1690278" y="0"/>
                </a:lnTo>
                <a:lnTo>
                  <a:pt x="1690278" y="916975"/>
                </a:lnTo>
                <a:lnTo>
                  <a:pt x="0" y="916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8" name="Google Shape;138;p25"/>
          <p:cNvSpPr/>
          <p:nvPr/>
        </p:nvSpPr>
        <p:spPr>
          <a:xfrm flipH="1">
            <a:off x="3396412" y="3266775"/>
            <a:ext cx="721738" cy="1658939"/>
          </a:xfrm>
          <a:custGeom>
            <a:avLst/>
            <a:gdLst/>
            <a:ahLst/>
            <a:cxnLst/>
            <a:rect l="l" t="t" r="r" b="b"/>
            <a:pathLst>
              <a:path w="732729" h="1497913" extrusionOk="0">
                <a:moveTo>
                  <a:pt x="0" y="0"/>
                </a:moveTo>
                <a:lnTo>
                  <a:pt x="732729" y="0"/>
                </a:lnTo>
                <a:lnTo>
                  <a:pt x="732729" y="1497913"/>
                </a:lnTo>
                <a:lnTo>
                  <a:pt x="0" y="14979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9" name="Google Shape;139;p25"/>
          <p:cNvSpPr/>
          <p:nvPr/>
        </p:nvSpPr>
        <p:spPr>
          <a:xfrm>
            <a:off x="6671440" y="5275787"/>
            <a:ext cx="833270" cy="929082"/>
          </a:xfrm>
          <a:custGeom>
            <a:avLst/>
            <a:gdLst/>
            <a:ahLst/>
            <a:cxnLst/>
            <a:rect l="l" t="t" r="r" b="b"/>
            <a:pathLst>
              <a:path w="833270" h="929082" extrusionOk="0">
                <a:moveTo>
                  <a:pt x="0" y="0"/>
                </a:moveTo>
                <a:lnTo>
                  <a:pt x="833270" y="0"/>
                </a:lnTo>
                <a:lnTo>
                  <a:pt x="833270" y="929081"/>
                </a:lnTo>
                <a:lnTo>
                  <a:pt x="0" y="929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0" name="Google Shape;140;p25"/>
          <p:cNvSpPr/>
          <p:nvPr/>
        </p:nvSpPr>
        <p:spPr>
          <a:xfrm>
            <a:off x="9678036" y="1191525"/>
            <a:ext cx="651069" cy="1374289"/>
          </a:xfrm>
          <a:custGeom>
            <a:avLst/>
            <a:gdLst/>
            <a:ahLst/>
            <a:cxnLst/>
            <a:rect l="l" t="t" r="r" b="b"/>
            <a:pathLst>
              <a:path w="651069" h="1374289" extrusionOk="0">
                <a:moveTo>
                  <a:pt x="0" y="0"/>
                </a:moveTo>
                <a:lnTo>
                  <a:pt x="651070" y="0"/>
                </a:lnTo>
                <a:lnTo>
                  <a:pt x="651070" y="1374288"/>
                </a:lnTo>
                <a:lnTo>
                  <a:pt x="0" y="1374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1" name="Google Shape;141;p25"/>
          <p:cNvSpPr/>
          <p:nvPr/>
        </p:nvSpPr>
        <p:spPr>
          <a:xfrm>
            <a:off x="9481590" y="3102688"/>
            <a:ext cx="1109364" cy="1433750"/>
          </a:xfrm>
          <a:custGeom>
            <a:avLst/>
            <a:gdLst/>
            <a:ahLst/>
            <a:cxnLst/>
            <a:rect l="l" t="t" r="r" b="b"/>
            <a:pathLst>
              <a:path w="1109364" h="1433750" extrusionOk="0">
                <a:moveTo>
                  <a:pt x="0" y="0"/>
                </a:moveTo>
                <a:lnTo>
                  <a:pt x="1109364" y="0"/>
                </a:lnTo>
                <a:lnTo>
                  <a:pt x="1109364" y="1433750"/>
                </a:lnTo>
                <a:lnTo>
                  <a:pt x="0" y="1433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2" name="Google Shape;142;p25"/>
          <p:cNvSpPr/>
          <p:nvPr/>
        </p:nvSpPr>
        <p:spPr>
          <a:xfrm>
            <a:off x="3869649" y="4162826"/>
            <a:ext cx="1209144" cy="890489"/>
          </a:xfrm>
          <a:custGeom>
            <a:avLst/>
            <a:gdLst/>
            <a:ahLst/>
            <a:cxnLst/>
            <a:rect l="l" t="t" r="r" b="b"/>
            <a:pathLst>
              <a:path w="1185435" h="816962" extrusionOk="0">
                <a:moveTo>
                  <a:pt x="0" y="0"/>
                </a:moveTo>
                <a:lnTo>
                  <a:pt x="1185436" y="0"/>
                </a:lnTo>
                <a:lnTo>
                  <a:pt x="1185436" y="816962"/>
                </a:lnTo>
                <a:lnTo>
                  <a:pt x="0" y="816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2076" y="1252213"/>
            <a:ext cx="1745161" cy="344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3153" y="860914"/>
            <a:ext cx="1788533" cy="344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1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8612" y="441571"/>
            <a:ext cx="1860078" cy="3486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25"/>
          <p:cNvCxnSpPr/>
          <p:nvPr/>
        </p:nvCxnSpPr>
        <p:spPr>
          <a:xfrm>
            <a:off x="-151932" y="207116"/>
            <a:ext cx="9447900" cy="0"/>
          </a:xfrm>
          <a:prstGeom prst="straightConnector1">
            <a:avLst/>
          </a:prstGeom>
          <a:noFill/>
          <a:ln w="47625" cap="flat" cmpd="sng">
            <a:solidFill>
              <a:srgbClr val="B5300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Maya Ruth Avital</cp:lastModifiedBy>
  <cp:revision>1</cp:revision>
  <dcterms:modified xsi:type="dcterms:W3CDTF">2024-12-11T05:49:38Z</dcterms:modified>
</cp:coreProperties>
</file>